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1884" r:id="rId3"/>
    <p:sldId id="1885" r:id="rId4"/>
    <p:sldId id="1906" r:id="rId5"/>
    <p:sldId id="1904" r:id="rId6"/>
    <p:sldId id="1905" r:id="rId7"/>
    <p:sldId id="1910" r:id="rId8"/>
    <p:sldId id="1920" r:id="rId9"/>
    <p:sldId id="258" r:id="rId10"/>
    <p:sldId id="343" r:id="rId11"/>
    <p:sldId id="260" r:id="rId12"/>
    <p:sldId id="272" r:id="rId13"/>
    <p:sldId id="1849" r:id="rId14"/>
    <p:sldId id="1831" r:id="rId15"/>
    <p:sldId id="284" r:id="rId16"/>
    <p:sldId id="1834" r:id="rId17"/>
    <p:sldId id="1838" r:id="rId18"/>
    <p:sldId id="1836" r:id="rId19"/>
    <p:sldId id="1837" r:id="rId20"/>
    <p:sldId id="1839" r:id="rId21"/>
    <p:sldId id="1870" r:id="rId22"/>
    <p:sldId id="1855" r:id="rId23"/>
    <p:sldId id="1856" r:id="rId24"/>
    <p:sldId id="1832" r:id="rId25"/>
    <p:sldId id="1874" r:id="rId26"/>
    <p:sldId id="280" r:id="rId27"/>
    <p:sldId id="1927" r:id="rId28"/>
    <p:sldId id="282" r:id="rId29"/>
    <p:sldId id="283" r:id="rId30"/>
    <p:sldId id="1901" r:id="rId31"/>
    <p:sldId id="1902" r:id="rId32"/>
    <p:sldId id="1903" r:id="rId33"/>
    <p:sldId id="1921" r:id="rId34"/>
    <p:sldId id="1841" r:id="rId35"/>
    <p:sldId id="1842" r:id="rId36"/>
    <p:sldId id="1851" r:id="rId37"/>
    <p:sldId id="1922" r:id="rId38"/>
    <p:sldId id="1876" r:id="rId39"/>
    <p:sldId id="316" r:id="rId40"/>
    <p:sldId id="317" r:id="rId41"/>
    <p:sldId id="1873" r:id="rId42"/>
    <p:sldId id="1872" r:id="rId43"/>
    <p:sldId id="1923" r:id="rId44"/>
    <p:sldId id="1924" r:id="rId45"/>
    <p:sldId id="192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5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9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20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9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30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0.xml"/><Relationship Id="rId18" Type="http://schemas.openxmlformats.org/officeDocument/2006/relationships/customXml" Target="../ink/ink352.xml"/><Relationship Id="rId26" Type="http://schemas.openxmlformats.org/officeDocument/2006/relationships/customXml" Target="../ink/ink356.xml"/><Relationship Id="rId21" Type="http://schemas.openxmlformats.org/officeDocument/2006/relationships/image" Target="../media/image37.png"/><Relationship Id="rId34" Type="http://schemas.openxmlformats.org/officeDocument/2006/relationships/customXml" Target="../ink/ink360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image" Target="../media/image6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45.xml"/><Relationship Id="rId16" Type="http://schemas.openxmlformats.org/officeDocument/2006/relationships/image" Target="../media/image200.png"/><Relationship Id="rId20" Type="http://schemas.openxmlformats.org/officeDocument/2006/relationships/customXml" Target="../ink/ink353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customXml" Target="../ink/ink355.xml"/><Relationship Id="rId32" Type="http://schemas.openxmlformats.org/officeDocument/2006/relationships/customXml" Target="../ink/ink359.xml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image" Target="../media/image381.png"/><Relationship Id="rId28" Type="http://schemas.openxmlformats.org/officeDocument/2006/relationships/customXml" Target="../ink/ink357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customXml" Target="../ink/ink354.xml"/><Relationship Id="rId27" Type="http://schemas.openxmlformats.org/officeDocument/2006/relationships/image" Target="../media/image401.png"/><Relationship Id="rId30" Type="http://schemas.openxmlformats.org/officeDocument/2006/relationships/customXml" Target="../ink/ink358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68.xml"/><Relationship Id="rId26" Type="http://schemas.openxmlformats.org/officeDocument/2006/relationships/customXml" Target="../ink/ink372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76.xml"/><Relationship Id="rId42" Type="http://schemas.openxmlformats.org/officeDocument/2006/relationships/customXml" Target="../ink/ink380.xml"/><Relationship Id="rId7" Type="http://schemas.openxmlformats.org/officeDocument/2006/relationships/image" Target="../media/image168.png"/><Relationship Id="rId2" Type="http://schemas.openxmlformats.org/officeDocument/2006/relationships/image" Target="../media/image29.png"/><Relationship Id="rId16" Type="http://schemas.openxmlformats.org/officeDocument/2006/relationships/customXml" Target="../ink/ink367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Relationship Id="rId11" Type="http://schemas.openxmlformats.org/officeDocument/2006/relationships/image" Target="../media/image170.png"/><Relationship Id="rId24" Type="http://schemas.openxmlformats.org/officeDocument/2006/relationships/customXml" Target="../ink/ink371.xml"/><Relationship Id="rId32" Type="http://schemas.openxmlformats.org/officeDocument/2006/relationships/customXml" Target="../ink/ink375.xml"/><Relationship Id="rId37" Type="http://schemas.openxmlformats.org/officeDocument/2006/relationships/image" Target="../media/image183.png"/><Relationship Id="rId40" Type="http://schemas.openxmlformats.org/officeDocument/2006/relationships/customXml" Target="../ink/ink379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73.xml"/><Relationship Id="rId36" Type="http://schemas.openxmlformats.org/officeDocument/2006/relationships/customXml" Target="../ink/ink377.xml"/><Relationship Id="rId10" Type="http://schemas.openxmlformats.org/officeDocument/2006/relationships/customXml" Target="../ink/ink364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81.xml"/><Relationship Id="rId4" Type="http://schemas.openxmlformats.org/officeDocument/2006/relationships/customXml" Target="../ink/ink361.xml"/><Relationship Id="rId9" Type="http://schemas.openxmlformats.org/officeDocument/2006/relationships/image" Target="../media/image169.png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Relationship Id="rId27" Type="http://schemas.openxmlformats.org/officeDocument/2006/relationships/image" Target="../media/image178.png"/><Relationship Id="rId30" Type="http://schemas.openxmlformats.org/officeDocument/2006/relationships/customXml" Target="../ink/ink374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63.xml"/><Relationship Id="rId3" Type="http://schemas.openxmlformats.org/officeDocument/2006/relationships/image" Target="../media/image30.png"/><Relationship Id="rId12" Type="http://schemas.openxmlformats.org/officeDocument/2006/relationships/customXml" Target="../ink/ink365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78.xml"/><Relationship Id="rId20" Type="http://schemas.openxmlformats.org/officeDocument/2006/relationships/customXml" Target="../ink/ink369.xml"/><Relationship Id="rId41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87.xml"/><Relationship Id="rId18" Type="http://schemas.openxmlformats.org/officeDocument/2006/relationships/image" Target="../media/image54.png"/><Relationship Id="rId3" Type="http://schemas.openxmlformats.org/officeDocument/2006/relationships/customXml" Target="../ink/ink382.xml"/><Relationship Id="rId7" Type="http://schemas.openxmlformats.org/officeDocument/2006/relationships/customXml" Target="../ink/ink384.xml"/><Relationship Id="rId12" Type="http://schemas.openxmlformats.org/officeDocument/2006/relationships/image" Target="../media/image510.png"/><Relationship Id="rId17" Type="http://schemas.openxmlformats.org/officeDocument/2006/relationships/customXml" Target="../ink/ink389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386.xml"/><Relationship Id="rId5" Type="http://schemas.openxmlformats.org/officeDocument/2006/relationships/customXml" Target="../ink/ink383.xml"/><Relationship Id="rId15" Type="http://schemas.openxmlformats.org/officeDocument/2006/relationships/customXml" Target="../ink/ink388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85.xml"/><Relationship Id="rId14" Type="http://schemas.openxmlformats.org/officeDocument/2006/relationships/image" Target="../media/image5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0EEDD-9CF7-4E0E-BE22-CBAF0AA4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46709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DEUX!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288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46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TROIS!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2677125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267</Words>
  <Application>Microsoft Office PowerPoint</Application>
  <PresentationFormat>Widescreen</PresentationFormat>
  <Paragraphs>82</Paragraphs>
  <Slides>45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out!</vt:lpstr>
      <vt:lpstr>PowerPoint Presentation</vt:lpstr>
      <vt:lpstr>PowerPoint Presentation</vt:lpstr>
      <vt:lpstr>PowerPoint Presentation</vt:lpstr>
      <vt:lpstr>Let’s try it out – PART DEUX!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 – PART TROIS!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4</cp:revision>
  <dcterms:created xsi:type="dcterms:W3CDTF">2018-11-28T00:14:09Z</dcterms:created>
  <dcterms:modified xsi:type="dcterms:W3CDTF">2018-11-28T00:47:13Z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